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42" r:id="rId2"/>
    <p:sldId id="1138" r:id="rId3"/>
    <p:sldId id="1135" r:id="rId4"/>
    <p:sldId id="1139" r:id="rId5"/>
    <p:sldId id="1141" r:id="rId6"/>
    <p:sldId id="1140" r:id="rId7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">
          <p15:clr>
            <a:srgbClr val="A4A3A4"/>
          </p15:clr>
        </p15:guide>
        <p15:guide id="2" orient="horz" pos="6068">
          <p15:clr>
            <a:srgbClr val="A4A3A4"/>
          </p15:clr>
        </p15:guide>
        <p15:guide id="3" orient="horz" pos="3090">
          <p15:clr>
            <a:srgbClr val="A4A3A4"/>
          </p15:clr>
        </p15:guide>
        <p15:guide id="4" orient="horz" pos="625">
          <p15:clr>
            <a:srgbClr val="A4A3A4"/>
          </p15:clr>
        </p15:guide>
        <p15:guide id="5" orient="horz" pos="5793">
          <p15:clr>
            <a:srgbClr val="A4A3A4"/>
          </p15:clr>
        </p15:guide>
        <p15:guide id="6" orient="horz" pos="172">
          <p15:clr>
            <a:srgbClr val="A4A3A4"/>
          </p15:clr>
        </p15:guide>
        <p15:guide id="7" orient="horz" pos="1532">
          <p15:clr>
            <a:srgbClr val="A4A3A4"/>
          </p15:clr>
        </p15:guide>
        <p15:guide id="8" orient="horz" pos="911">
          <p15:clr>
            <a:srgbClr val="A4A3A4"/>
          </p15:clr>
        </p15:guide>
        <p15:guide id="9" orient="horz" pos="3357">
          <p15:clr>
            <a:srgbClr val="A4A3A4"/>
          </p15:clr>
        </p15:guide>
        <p15:guide id="10" orient="horz" pos="1986">
          <p15:clr>
            <a:srgbClr val="A4A3A4"/>
          </p15:clr>
        </p15:guide>
        <p15:guide id="11" pos="2160">
          <p15:clr>
            <a:srgbClr val="A4A3A4"/>
          </p15:clr>
        </p15:guide>
        <p15:guide id="12" pos="4201">
          <p15:clr>
            <a:srgbClr val="A4A3A4"/>
          </p15:clr>
        </p15:guide>
        <p15:guide id="13" pos="232">
          <p15:clr>
            <a:srgbClr val="A4A3A4"/>
          </p15:clr>
        </p15:guide>
        <p15:guide id="14" pos="4088">
          <p15:clr>
            <a:srgbClr val="A4A3A4"/>
          </p15:clr>
        </p15:guide>
        <p15:guide id="15" pos="118">
          <p15:clr>
            <a:srgbClr val="A4A3A4"/>
          </p15:clr>
        </p15:guide>
        <p15:guide id="16" pos="360">
          <p15:clr>
            <a:srgbClr val="A4A3A4"/>
          </p15:clr>
        </p15:guide>
        <p15:guide id="17" pos="39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808080"/>
    <a:srgbClr val="954ECA"/>
    <a:srgbClr val="53565A"/>
    <a:srgbClr val="EF87A2"/>
    <a:srgbClr val="1C1C1C"/>
    <a:srgbClr val="FFFFFF"/>
    <a:srgbClr val="F8F8F8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60" autoAdjust="0"/>
    <p:restoredTop sz="86397" autoAdjust="0"/>
  </p:normalViewPr>
  <p:slideViewPr>
    <p:cSldViewPr snapToGrid="0">
      <p:cViewPr varScale="1">
        <p:scale>
          <a:sx n="64" d="100"/>
          <a:sy n="64" d="100"/>
        </p:scale>
        <p:origin x="2856" y="84"/>
      </p:cViewPr>
      <p:guideLst>
        <p:guide orient="horz" pos="286"/>
        <p:guide orient="horz" pos="6068"/>
        <p:guide orient="horz" pos="3090"/>
        <p:guide orient="horz" pos="625"/>
        <p:guide orient="horz" pos="5793"/>
        <p:guide orient="horz" pos="172"/>
        <p:guide orient="horz" pos="1532"/>
        <p:guide orient="horz" pos="911"/>
        <p:guide orient="horz" pos="3357"/>
        <p:guide orient="horz" pos="1986"/>
        <p:guide pos="2160"/>
        <p:guide pos="4201"/>
        <p:guide pos="232"/>
        <p:guide pos="4088"/>
        <p:guide pos="118"/>
        <p:guide pos="360"/>
        <p:guide pos="39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296"/>
    </p:cViewPr>
  </p:sorterViewPr>
  <p:notesViewPr>
    <p:cSldViewPr snapToGrid="0" showGuides="1">
      <p:cViewPr varScale="1">
        <p:scale>
          <a:sx n="59" d="100"/>
          <a:sy n="59" d="100"/>
        </p:scale>
        <p:origin x="-2976" y="-9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BFC48B03-ACFC-4B91-8EA8-F90E33E2F4CA}" type="datetimeFigureOut">
              <a:rPr kumimoji="1" lang="ja-JP" altLang="en-US" smtClean="0"/>
              <a:pPr/>
              <a:t>2019/7/7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49B2F971-2A6C-4107-AAC0-7C2D887D3C5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921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B0E53B78-1319-43B5-AC91-02B30FC2E923}" type="datetimeFigureOut">
              <a:rPr kumimoji="1" lang="ja-JP" altLang="en-US" smtClean="0"/>
              <a:pPr/>
              <a:t>2019/7/7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AC658B75-3BA9-4DA1-B4EF-D86A4C51FA0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10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SｺﾞｼｯｸM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9700" y="3873000"/>
            <a:ext cx="5940000" cy="1080000"/>
          </a:xfrm>
        </p:spPr>
        <p:txBody>
          <a:bodyPr anchor="b" anchorCtr="0"/>
          <a:lstStyle>
            <a:lvl1pPr algn="l">
              <a:defRPr sz="2800" spc="300"/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49699" y="4953000"/>
            <a:ext cx="3600000" cy="540000"/>
          </a:xfrm>
          <a:prstGeom prst="rect">
            <a:avLst/>
          </a:prstGeom>
        </p:spPr>
        <p:txBody>
          <a:bodyPr lIns="36000" anchor="t" anchorCtr="0"/>
          <a:lstStyle>
            <a:lvl1pPr marL="0" indent="0" algn="l">
              <a:buNone/>
              <a:defRPr sz="1100" spc="300">
                <a:solidFill>
                  <a:schemeClr val="tx1"/>
                </a:solidFill>
                <a:latin typeface="HGSｺﾞｼｯｸM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369000" y="4953000"/>
            <a:ext cx="612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中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-188912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SｺﾞｼｯｸM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9700" y="4953000"/>
            <a:ext cx="5400000" cy="540000"/>
          </a:xfrm>
          <a:prstGeom prst="rect">
            <a:avLst/>
          </a:prstGeom>
        </p:spPr>
        <p:txBody>
          <a:bodyPr lIns="36000" anchor="t" anchorCtr="0"/>
          <a:lstStyle>
            <a:lvl1pPr marL="0" indent="0" algn="l">
              <a:buNone/>
              <a:defRPr sz="1100" spc="300">
                <a:solidFill>
                  <a:schemeClr val="tx1"/>
                </a:solidFill>
                <a:latin typeface="HGSｺﾞｼｯｸM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89700" y="3873000"/>
            <a:ext cx="5400000" cy="1080000"/>
          </a:xfrm>
        </p:spPr>
        <p:txBody>
          <a:bodyPr anchor="b" anchorCtr="0"/>
          <a:lstStyle>
            <a:lvl1pPr algn="l">
              <a:defRPr sz="2800" spc="300"/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 altLang="en-US" dirty="0"/>
          </a:p>
        </p:txBody>
      </p:sp>
      <p:sp>
        <p:nvSpPr>
          <p:cNvPr id="20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819902" y="455963"/>
            <a:ext cx="1600200" cy="5274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  <a:latin typeface="HGSｺﾞｼｯｸM" pitchFamily="50" charset="-128"/>
              </a:defRPr>
            </a:lvl1pPr>
          </a:lstStyle>
          <a:p>
            <a:fld id="{CE6A2B22-FBE6-4360-BB9D-4A43BE0059B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中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SｺﾞｼｯｸM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9700" y="4953000"/>
            <a:ext cx="5400000" cy="540000"/>
          </a:xfrm>
          <a:prstGeom prst="rect">
            <a:avLst/>
          </a:prstGeom>
        </p:spPr>
        <p:txBody>
          <a:bodyPr lIns="36000" anchor="t" anchorCtr="0"/>
          <a:lstStyle>
            <a:lvl1pPr marL="0" indent="0" algn="l">
              <a:buNone/>
              <a:defRPr sz="1100" spc="300">
                <a:solidFill>
                  <a:schemeClr val="bg1"/>
                </a:solidFill>
                <a:latin typeface="HGSｺﾞｼｯｸM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89700" y="3873000"/>
            <a:ext cx="5400000" cy="1080000"/>
          </a:xfrm>
        </p:spPr>
        <p:txBody>
          <a:bodyPr anchor="b" anchorCtr="0"/>
          <a:lstStyle>
            <a:lvl1pPr algn="l">
              <a:defRPr sz="2800" spc="3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313616" y="4953000"/>
            <a:ext cx="623076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819902" y="455963"/>
            <a:ext cx="1600200" cy="5274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bg1"/>
                </a:solidFill>
                <a:latin typeface="HGSｺﾞｼｯｸM" pitchFamily="50" charset="-128"/>
              </a:defRPr>
            </a:lvl1pPr>
          </a:lstStyle>
          <a:p>
            <a:fld id="{CE6A2B22-FBE6-4360-BB9D-4A43BE0059B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A2B22-FBE6-4360-BB9D-4A43BE0059B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プレースホルダ 4"/>
          <p:cNvSpPr>
            <a:spLocks noGrp="1"/>
          </p:cNvSpPr>
          <p:nvPr>
            <p:ph type="body" sz="quarter" idx="11"/>
          </p:nvPr>
        </p:nvSpPr>
        <p:spPr>
          <a:xfrm>
            <a:off x="549275" y="992050"/>
            <a:ext cx="5759450" cy="144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400">
                <a:latin typeface="+mn-ea"/>
                <a:ea typeface="+mn-ea"/>
              </a:defRPr>
            </a:lvl1pPr>
            <a:lvl2pPr marL="0" indent="0">
              <a:lnSpc>
                <a:spcPct val="120000"/>
              </a:lnSpc>
              <a:buFontTx/>
              <a:buNone/>
              <a:defRPr sz="1200">
                <a:latin typeface="+mn-ea"/>
                <a:ea typeface="+mn-ea"/>
              </a:defRPr>
            </a:lvl2pPr>
            <a:lvl3pPr>
              <a:lnSpc>
                <a:spcPct val="120000"/>
              </a:lnSpc>
              <a:buFontTx/>
              <a:buNone/>
              <a:defRPr sz="1100">
                <a:latin typeface="+mn-ea"/>
                <a:ea typeface="+mn-ea"/>
              </a:defRPr>
            </a:lvl3pPr>
            <a:lvl4pPr>
              <a:lnSpc>
                <a:spcPct val="120000"/>
              </a:lnSpc>
              <a:buFontTx/>
              <a:buNone/>
              <a:defRPr sz="1050">
                <a:latin typeface="+mn-ea"/>
                <a:ea typeface="+mn-ea"/>
              </a:defRPr>
            </a:lvl4pPr>
            <a:lvl5pPr>
              <a:lnSpc>
                <a:spcPct val="120000"/>
              </a:lnSpc>
              <a:buFontTx/>
              <a:buNone/>
              <a:defRPr sz="1050">
                <a:latin typeface="+mn-ea"/>
                <a:ea typeface="+mn-ea"/>
              </a:defRPr>
            </a:lvl5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モ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spc="0"/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A2B22-FBE6-4360-BB9D-4A43BE0059B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sz="quarter" idx="12"/>
          </p:nvPr>
        </p:nvSpPr>
        <p:spPr>
          <a:xfrm>
            <a:off x="368300" y="992188"/>
            <a:ext cx="6121400" cy="8280000"/>
          </a:xfrm>
          <a:prstGeom prst="rect">
            <a:avLst/>
          </a:prstGeom>
        </p:spPr>
        <p:txBody>
          <a:bodyPr/>
          <a:lstStyle>
            <a:lvl1pPr marL="268288" indent="-268288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n"/>
              <a:defRPr sz="1600" b="1">
                <a:latin typeface="HGSｺﾞｼｯｸM" pitchFamily="50" charset="-128"/>
                <a:ea typeface="+mn-ea"/>
              </a:defRPr>
            </a:lvl1pPr>
            <a:lvl2pPr marL="534988" indent="-1778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latin typeface="HGSｺﾞｼｯｸM" pitchFamily="50" charset="-128"/>
                <a:ea typeface="+mn-ea"/>
              </a:defRPr>
            </a:lvl2pPr>
            <a:lvl3pPr marL="803275" indent="-179388">
              <a:spcBef>
                <a:spcPts val="600"/>
              </a:spcBef>
              <a:buClr>
                <a:schemeClr val="tx2"/>
              </a:buClr>
              <a:buFont typeface="Century Gothic" pitchFamily="34" charset="0"/>
              <a:buChar char="−"/>
              <a:defRPr sz="1200">
                <a:latin typeface="HGSｺﾞｼｯｸM" pitchFamily="50" charset="-128"/>
                <a:ea typeface="+mn-ea"/>
              </a:defRPr>
            </a:lvl3pPr>
            <a:lvl4pPr marL="981075" indent="-1778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  <a:defRPr sz="1050">
                <a:latin typeface="HGSｺﾞｼｯｸM" pitchFamily="50" charset="-128"/>
                <a:ea typeface="+mn-ea"/>
              </a:defRPr>
            </a:lvl4pPr>
            <a:lvl5pPr marL="981075" indent="-17780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  <a:defRPr sz="1050">
                <a:latin typeface="HGSｺﾞｼｯｸM" pitchFamily="50" charset="-128"/>
                <a:ea typeface="+mn-ea"/>
              </a:defRPr>
            </a:lvl5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最終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SｺﾞｼｯｸM" pitchFamily="50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68300" y="162583"/>
            <a:ext cx="6121400" cy="36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869700" y="306605"/>
            <a:ext cx="1620000" cy="216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  <a:latin typeface="HGSｺﾞｼｯｸM" pitchFamily="50" charset="-128"/>
              </a:defRPr>
            </a:lvl1pPr>
          </a:lstStyle>
          <a:p>
            <a:fld id="{CE6A2B22-FBE6-4360-BB9D-4A43BE0059B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189000" y="525050"/>
            <a:ext cx="648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5" r:id="rId3"/>
    <p:sldLayoutId id="2147483659" r:id="rId4"/>
    <p:sldLayoutId id="2147483666" r:id="rId5"/>
    <p:sldLayoutId id="2147483658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1800" kern="1200" spc="300">
          <a:solidFill>
            <a:schemeClr val="tx1"/>
          </a:solidFill>
          <a:latin typeface="HGSｺﾞｼｯｸM" pitchFamily="50" charset="-12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-2638" y="4109195"/>
            <a:ext cx="6863276" cy="1061829"/>
            <a:chOff x="-2638" y="4127414"/>
            <a:chExt cx="6863276" cy="1061829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-2638" y="4129627"/>
              <a:ext cx="6863276" cy="1056803"/>
              <a:chOff x="0" y="423136"/>
              <a:chExt cx="9887669" cy="80610"/>
            </a:xfrm>
          </p:grpSpPr>
          <p:sp>
            <p:nvSpPr>
              <p:cNvPr id="11" name="正方形/長方形 10"/>
              <p:cNvSpPr/>
              <p:nvPr/>
            </p:nvSpPr>
            <p:spPr>
              <a:xfrm flipH="1">
                <a:off x="0" y="423136"/>
                <a:ext cx="9887669" cy="4064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9000">
                    <a:srgbClr val="1365D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0" y="463104"/>
                <a:ext cx="9887669" cy="4064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rgbClr val="E7192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1053645" y="4127414"/>
              <a:ext cx="4750724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altLang="ja-JP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Проект Года Японии в России</a:t>
              </a:r>
              <a:endParaRPr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ru-RU" altLang="ja-JP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Боевые искусства в г. Москва</a:t>
              </a:r>
              <a:endParaRPr lang="en-US" altLang="ja-JP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540336" y="5950282"/>
            <a:ext cx="5777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ru-RU" altLang="ja-JP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Информация по проведению мероприятия</a:t>
            </a:r>
          </a:p>
          <a:p>
            <a:pPr algn="ctr">
              <a:lnSpc>
                <a:spcPct val="150000"/>
              </a:lnSpc>
            </a:pPr>
            <a:r>
              <a:rPr lang="ru-RU" altLang="ja-JP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Московский фестиваль </a:t>
            </a:r>
            <a:r>
              <a:rPr lang="ru-RU" altLang="ja-JP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будо</a:t>
            </a:r>
            <a:r>
              <a:rPr lang="ru-RU" altLang="ja-JP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«Путь к совершенству»</a:t>
            </a:r>
            <a:endParaRPr kumimoji="1" lang="en-US" altLang="ja-JP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-3600" y="4031610"/>
            <a:ext cx="6865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-3600" y="5248609"/>
            <a:ext cx="6865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75" y="8625408"/>
            <a:ext cx="1238250" cy="427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61" y="2167685"/>
            <a:ext cx="1440160" cy="14112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A2B22-FBE6-4360-BB9D-4A43BE0059B8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8960" y="522605"/>
            <a:ext cx="554074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7488">
              <a:spcAft>
                <a:spcPct val="30000"/>
              </a:spcAft>
              <a:tabLst>
                <a:tab pos="1074738" algn="l"/>
              </a:tabLst>
            </a:pPr>
            <a:r>
              <a:rPr lang="ru-RU" altLang="ja-JP" sz="1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проведения фестиваля: 13-14 июля с 15-20 часов</a:t>
            </a:r>
            <a:endParaRPr lang="en-US" altLang="ja-JP" sz="14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17488">
              <a:spcAft>
                <a:spcPct val="30000"/>
              </a:spcAft>
              <a:tabLst>
                <a:tab pos="1074738" algn="l"/>
              </a:tabLst>
            </a:pPr>
            <a:r>
              <a:rPr lang="ru-RU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Город: Москва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Место: </a:t>
            </a:r>
            <a:r>
              <a:rPr lang="ru-RU" altLang="ja-JP" sz="14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Площадь на территории Парка Горького (большое массовое поле – БМП, около ресторана </a:t>
            </a:r>
            <a:r>
              <a:rPr lang="ru-RU" altLang="ja-JP" sz="1400" dirty="0" err="1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Меркато</a:t>
            </a:r>
            <a:r>
              <a:rPr lang="ru-RU" altLang="ja-JP" sz="14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8A4A4392-8E90-4445-B145-935D1A451967}"/>
              </a:ext>
            </a:extLst>
          </p:cNvPr>
          <p:cNvGrpSpPr/>
          <p:nvPr/>
        </p:nvGrpSpPr>
        <p:grpSpPr>
          <a:xfrm>
            <a:off x="138960" y="6158291"/>
            <a:ext cx="6421392" cy="3747709"/>
            <a:chOff x="68308" y="666605"/>
            <a:chExt cx="6789692" cy="389572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1B61D930-96B3-C046-858C-3979E38A1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024" r="15278" b="5556"/>
            <a:stretch/>
          </p:blipFill>
          <p:spPr>
            <a:xfrm>
              <a:off x="68308" y="666605"/>
              <a:ext cx="6789692" cy="3895725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52603A22-08AA-B04F-B7C4-207D336FB468}"/>
                </a:ext>
              </a:extLst>
            </p:cNvPr>
            <p:cNvCxnSpPr/>
            <p:nvPr/>
          </p:nvCxnSpPr>
          <p:spPr>
            <a:xfrm flipV="1">
              <a:off x="617583" y="2790680"/>
              <a:ext cx="403225" cy="238125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E89A5EA1-B5BF-964B-87EB-EF3F762EAEF5}"/>
                </a:ext>
              </a:extLst>
            </p:cNvPr>
            <p:cNvCxnSpPr/>
            <p:nvPr/>
          </p:nvCxnSpPr>
          <p:spPr>
            <a:xfrm>
              <a:off x="1049383" y="2781155"/>
              <a:ext cx="790575" cy="53340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1076040F-CF50-7E4D-8A34-6E6A5C96F760}"/>
                </a:ext>
              </a:extLst>
            </p:cNvPr>
            <p:cNvCxnSpPr/>
            <p:nvPr/>
          </p:nvCxnSpPr>
          <p:spPr>
            <a:xfrm>
              <a:off x="1839958" y="3324080"/>
              <a:ext cx="1228725" cy="81915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6CB6B979-284B-1545-91CE-90704309B00B}"/>
                </a:ext>
              </a:extLst>
            </p:cNvPr>
            <p:cNvCxnSpPr/>
            <p:nvPr/>
          </p:nvCxnSpPr>
          <p:spPr>
            <a:xfrm flipV="1">
              <a:off x="3068683" y="2984355"/>
              <a:ext cx="533400" cy="1158876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7C2A96EC-71A8-494A-802D-27944B359F7E}"/>
                </a:ext>
              </a:extLst>
            </p:cNvPr>
            <p:cNvSpPr/>
            <p:nvPr/>
          </p:nvSpPr>
          <p:spPr>
            <a:xfrm rot="1892088">
              <a:off x="3700508" y="2747816"/>
              <a:ext cx="190500" cy="3238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endParaRPr kumimoji="1" lang="ru-RU" dirty="0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10F37E0F-FA0C-4A48-906E-27D598E388F3}"/>
                </a:ext>
              </a:extLst>
            </p:cNvPr>
            <p:cNvCxnSpPr/>
            <p:nvPr/>
          </p:nvCxnSpPr>
          <p:spPr>
            <a:xfrm flipV="1">
              <a:off x="3961632" y="2466831"/>
              <a:ext cx="251206" cy="368299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4A59D690-5812-5546-BF14-B47FF39431D7}"/>
                </a:ext>
              </a:extLst>
            </p:cNvPr>
            <p:cNvCxnSpPr/>
            <p:nvPr/>
          </p:nvCxnSpPr>
          <p:spPr>
            <a:xfrm>
              <a:off x="4241413" y="2457305"/>
              <a:ext cx="790575" cy="53340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5A4A0535-0C1E-6F47-BD5A-745F0DF604FB}"/>
                </a:ext>
              </a:extLst>
            </p:cNvPr>
            <p:cNvCxnSpPr/>
            <p:nvPr/>
          </p:nvCxnSpPr>
          <p:spPr>
            <a:xfrm>
              <a:off x="5031988" y="3000230"/>
              <a:ext cx="682389" cy="53340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3328C50D-CCCB-5A4F-BE52-C5BCD418DE31}"/>
                </a:ext>
              </a:extLst>
            </p:cNvPr>
            <p:cNvCxnSpPr/>
            <p:nvPr/>
          </p:nvCxnSpPr>
          <p:spPr>
            <a:xfrm flipV="1">
              <a:off x="5714377" y="2447780"/>
              <a:ext cx="915882" cy="108585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6DDC0481-5A48-4F41-A146-D2BA77552663}"/>
                </a:ext>
              </a:extLst>
            </p:cNvPr>
            <p:cNvCxnSpPr/>
            <p:nvPr/>
          </p:nvCxnSpPr>
          <p:spPr>
            <a:xfrm flipV="1">
              <a:off x="4178759" y="1419080"/>
              <a:ext cx="1007649" cy="1092201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D7E5698C-81E4-1344-BF3B-127B79E693E1}"/>
                </a:ext>
              </a:extLst>
            </p:cNvPr>
            <p:cNvCxnSpPr/>
            <p:nvPr/>
          </p:nvCxnSpPr>
          <p:spPr>
            <a:xfrm>
              <a:off x="5186408" y="1419080"/>
              <a:ext cx="1280825" cy="757238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6F8598F7-91E7-414E-9100-C752E418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16" y="5168675"/>
            <a:ext cx="6022666" cy="66737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Путь к площадке от метро: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Вариант 1: от метро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Фрунзенская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Вариант 2: Метро Октябрьская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ED99198D-01EB-7F49-8E1F-47119F0DBC06}"/>
              </a:ext>
            </a:extLst>
          </p:cNvPr>
          <p:cNvSpPr txBox="1">
            <a:spLocks/>
          </p:cNvSpPr>
          <p:nvPr/>
        </p:nvSpPr>
        <p:spPr>
          <a:xfrm>
            <a:off x="368300" y="162583"/>
            <a:ext cx="6121400" cy="36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1800" kern="1200" spc="0">
                <a:solidFill>
                  <a:schemeClr val="tx1"/>
                </a:solidFill>
                <a:latin typeface="HGSｺﾞｼｯｸM" pitchFamily="50" charset="-128"/>
                <a:ea typeface="+mj-ea"/>
                <a:cs typeface="+mj-cs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Расположение площадки на территории Парка Горького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156E44C-834B-D846-AC47-EC122B4213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2" b="7692"/>
          <a:stretch/>
        </p:blipFill>
        <p:spPr>
          <a:xfrm>
            <a:off x="0" y="1660632"/>
            <a:ext cx="6863002" cy="3248423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2778E100-C0AD-E84D-99BA-B19D5B762D21}"/>
              </a:ext>
            </a:extLst>
          </p:cNvPr>
          <p:cNvSpPr/>
          <p:nvPr/>
        </p:nvSpPr>
        <p:spPr>
          <a:xfrm>
            <a:off x="645703" y="8158699"/>
            <a:ext cx="171450" cy="171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dirty="0"/>
              <a:t>1</a:t>
            </a:r>
            <a:endParaRPr kumimoji="1"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867E13F4-AC0F-6F49-B879-359697103507}"/>
              </a:ext>
            </a:extLst>
          </p:cNvPr>
          <p:cNvSpPr/>
          <p:nvPr/>
        </p:nvSpPr>
        <p:spPr>
          <a:xfrm>
            <a:off x="6046863" y="7835497"/>
            <a:ext cx="171450" cy="171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/>
              <a:t>2</a:t>
            </a:r>
            <a:endParaRPr kumimoji="1"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BE18FCB9-3EDB-4343-BA61-5BC66A451D72}"/>
              </a:ext>
            </a:extLst>
          </p:cNvPr>
          <p:cNvSpPr/>
          <p:nvPr/>
        </p:nvSpPr>
        <p:spPr>
          <a:xfrm>
            <a:off x="3505966" y="5667125"/>
            <a:ext cx="171450" cy="171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/>
              <a:t>2</a:t>
            </a:r>
            <a:endParaRPr kumimoji="1"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D90789A3-A08D-B54F-A88F-C96D388FA315}"/>
              </a:ext>
            </a:extLst>
          </p:cNvPr>
          <p:cNvSpPr/>
          <p:nvPr/>
        </p:nvSpPr>
        <p:spPr>
          <a:xfrm>
            <a:off x="3735370" y="5416639"/>
            <a:ext cx="171450" cy="171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dirty="0"/>
              <a:t>1</a:t>
            </a:r>
            <a:endParaRPr kumimoji="1" lang="ru-RU" dirty="0"/>
          </a:p>
        </p:txBody>
      </p:sp>
    </p:spTree>
    <p:extLst>
      <p:ext uri="{BB962C8B-B14F-4D97-AF65-F5344CB8AC3E}">
        <p14:creationId xmlns:p14="http://schemas.microsoft.com/office/powerpoint/2010/main" val="335379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Площадка фестиваля и гримерные для участников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A2B22-FBE6-4360-BB9D-4A43BE0059B8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9FDFEAC-CCB4-8542-8BFD-AC650216C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62"/>
            <a:ext cx="6858000" cy="272474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2E9CC80-EC03-F54C-BB1D-1E8984FF0C4D}"/>
              </a:ext>
            </a:extLst>
          </p:cNvPr>
          <p:cNvSpPr/>
          <p:nvPr/>
        </p:nvSpPr>
        <p:spPr>
          <a:xfrm>
            <a:off x="173562" y="1334632"/>
            <a:ext cx="389467" cy="364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A1CE8B1-08FE-7D44-ABCC-32B03832B880}"/>
              </a:ext>
            </a:extLst>
          </p:cNvPr>
          <p:cNvSpPr/>
          <p:nvPr/>
        </p:nvSpPr>
        <p:spPr>
          <a:xfrm>
            <a:off x="173563" y="1734758"/>
            <a:ext cx="389467" cy="364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C7E64DC-D693-004F-9137-9A298EB70199}"/>
              </a:ext>
            </a:extLst>
          </p:cNvPr>
          <p:cNvSpPr/>
          <p:nvPr/>
        </p:nvSpPr>
        <p:spPr>
          <a:xfrm>
            <a:off x="173563" y="2134884"/>
            <a:ext cx="389467" cy="364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3186042-1F14-2441-B71D-3752FE30C54B}"/>
              </a:ext>
            </a:extLst>
          </p:cNvPr>
          <p:cNvSpPr/>
          <p:nvPr/>
        </p:nvSpPr>
        <p:spPr>
          <a:xfrm>
            <a:off x="173564" y="2532808"/>
            <a:ext cx="389467" cy="364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F6ED35D-2FB2-3B4C-9AEB-0564119458A8}"/>
              </a:ext>
            </a:extLst>
          </p:cNvPr>
          <p:cNvSpPr txBox="1"/>
          <p:nvPr/>
        </p:nvSpPr>
        <p:spPr bwMode="auto">
          <a:xfrm>
            <a:off x="105829" y="288636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t" anchorCtr="0">
            <a:noAutofit/>
          </a:bodyPr>
          <a:lstStyle/>
          <a:p>
            <a:r>
              <a:rPr kumimoji="1" lang="ru-RU" sz="1400" dirty="0">
                <a:latin typeface="+mn-ea"/>
              </a:rPr>
              <a:t>гримерки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9E0B3C-CF05-8443-A060-C5196C0EED3F}"/>
              </a:ext>
            </a:extLst>
          </p:cNvPr>
          <p:cNvSpPr txBox="1"/>
          <p:nvPr/>
        </p:nvSpPr>
        <p:spPr bwMode="auto">
          <a:xfrm>
            <a:off x="73725" y="3663255"/>
            <a:ext cx="6594774" cy="541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ctr" anchorCtr="0">
            <a:noAutofit/>
          </a:bodyPr>
          <a:lstStyle/>
          <a:p>
            <a:r>
              <a:rPr kumimoji="1" lang="ru-RU" sz="1400" dirty="0">
                <a:latin typeface="+mn-ea"/>
              </a:rPr>
              <a:t>Проход за сцену будет осуществляться по </a:t>
            </a:r>
            <a:r>
              <a:rPr kumimoji="1" lang="ru-RU" sz="1400" dirty="0" err="1">
                <a:latin typeface="+mn-ea"/>
              </a:rPr>
              <a:t>бейджам</a:t>
            </a:r>
            <a:r>
              <a:rPr kumimoji="1" lang="ru-RU" sz="1400" dirty="0" smtClean="0">
                <a:latin typeface="+mn-ea"/>
              </a:rPr>
              <a:t>.</a:t>
            </a:r>
          </a:p>
          <a:p>
            <a:r>
              <a:rPr lang="ru-RU" sz="1400" dirty="0" smtClean="0">
                <a:latin typeface="+mn-ea"/>
              </a:rPr>
              <a:t>Они будут выданы представителям каждой из спортивных групп,</a:t>
            </a:r>
          </a:p>
          <a:p>
            <a:r>
              <a:rPr lang="ru-RU" sz="1400" dirty="0" smtClean="0">
                <a:latin typeface="+mn-ea"/>
              </a:rPr>
              <a:t>в</a:t>
            </a:r>
            <a:r>
              <a:rPr kumimoji="1" lang="ru-RU" sz="1400" dirty="0" smtClean="0">
                <a:latin typeface="+mn-ea"/>
              </a:rPr>
              <a:t>ыступающих </a:t>
            </a:r>
            <a:r>
              <a:rPr kumimoji="1" lang="ru-RU" sz="1400" dirty="0" smtClean="0">
                <a:latin typeface="+mn-ea"/>
              </a:rPr>
              <a:t>на сцене </a:t>
            </a:r>
            <a:endParaRPr kumimoji="1" lang="ru-RU" sz="1400" dirty="0">
              <a:latin typeface="+mn-ea"/>
            </a:endParaRPr>
          </a:p>
          <a:p>
            <a:endParaRPr lang="ru-RU" sz="1400" dirty="0">
              <a:latin typeface="+mn-ea"/>
            </a:endParaRPr>
          </a:p>
          <a:p>
            <a:endParaRPr kumimoji="1" lang="ru-RU" sz="1400" dirty="0">
              <a:latin typeface="+mn-ea"/>
            </a:endParaRPr>
          </a:p>
          <a:p>
            <a:endParaRPr lang="ru-RU" sz="1400" dirty="0">
              <a:latin typeface="+mn-ea"/>
            </a:endParaRPr>
          </a:p>
          <a:p>
            <a:endParaRPr lang="ru-RU" sz="1400" dirty="0">
              <a:latin typeface="+mn-ea"/>
            </a:endParaRPr>
          </a:p>
          <a:p>
            <a:endParaRPr lang="ru-RU" sz="1400" dirty="0">
              <a:latin typeface="+mn-ea"/>
            </a:endParaRPr>
          </a:p>
          <a:p>
            <a:endParaRPr kumimoji="1" lang="ru-RU" sz="1400" dirty="0" smtClean="0">
              <a:latin typeface="+mn-ea"/>
            </a:endParaRPr>
          </a:p>
          <a:p>
            <a:endParaRPr lang="ru-RU" sz="1400" dirty="0">
              <a:latin typeface="+mn-ea"/>
            </a:endParaRPr>
          </a:p>
          <a:p>
            <a:endParaRPr kumimoji="1" lang="ru-RU" sz="1400" dirty="0" smtClean="0">
              <a:latin typeface="+mn-ea"/>
            </a:endParaRPr>
          </a:p>
          <a:p>
            <a:endParaRPr kumimoji="1" lang="ru-RU" sz="1400" dirty="0">
              <a:latin typeface="+mn-ea"/>
            </a:endParaRPr>
          </a:p>
          <a:p>
            <a:r>
              <a:rPr kumimoji="1" lang="ru-RU" sz="1400" dirty="0">
                <a:latin typeface="+mn-ea"/>
              </a:rPr>
              <a:t>Распределение групп участников по гримерным комнатам будет </a:t>
            </a:r>
          </a:p>
          <a:p>
            <a:r>
              <a:rPr kumimoji="1" lang="ru-RU" sz="1400" dirty="0">
                <a:latin typeface="+mn-ea"/>
              </a:rPr>
              <a:t>обозначено у входа в гримерные.</a:t>
            </a:r>
          </a:p>
          <a:p>
            <a:endParaRPr lang="ru-RU" sz="1400" dirty="0">
              <a:latin typeface="+mn-ea"/>
            </a:endParaRPr>
          </a:p>
          <a:p>
            <a:r>
              <a:rPr lang="ru-RU" sz="1400" dirty="0">
                <a:latin typeface="+mn-ea"/>
              </a:rPr>
              <a:t>Для вашего удобства будет предусмотрено место для хранения </a:t>
            </a:r>
          </a:p>
          <a:p>
            <a:r>
              <a:rPr lang="ru-RU" sz="1400" dirty="0">
                <a:latin typeface="+mn-ea"/>
              </a:rPr>
              <a:t>ценных вещей, кулер с горячей/холодной водой, утюг либо </a:t>
            </a:r>
          </a:p>
          <a:p>
            <a:r>
              <a:rPr lang="ru-RU" sz="1400" dirty="0" err="1">
                <a:latin typeface="+mn-ea"/>
              </a:rPr>
              <a:t>отпариватель</a:t>
            </a:r>
            <a:r>
              <a:rPr lang="ru-RU" sz="1400" dirty="0">
                <a:latin typeface="+mn-ea"/>
              </a:rPr>
              <a:t> для одежды.</a:t>
            </a:r>
          </a:p>
          <a:p>
            <a:endParaRPr kumimoji="1" lang="ru-RU" sz="1400" dirty="0">
              <a:latin typeface="+mn-ea"/>
            </a:endParaRPr>
          </a:p>
          <a:p>
            <a:r>
              <a:rPr lang="ru-RU" sz="1400" dirty="0">
                <a:latin typeface="+mn-ea"/>
              </a:rPr>
              <a:t>Всем выступающим на сцене участникам предусмотрен </a:t>
            </a:r>
            <a:r>
              <a:rPr lang="ru-RU" sz="1400" dirty="0" smtClean="0">
                <a:latin typeface="+mn-ea"/>
              </a:rPr>
              <a:t>обед и ужин. </a:t>
            </a:r>
            <a:endParaRPr lang="ru-RU" sz="1400" dirty="0">
              <a:latin typeface="+mn-ea"/>
            </a:endParaRPr>
          </a:p>
          <a:p>
            <a:r>
              <a:rPr lang="ru-RU" sz="1400" dirty="0" smtClean="0">
                <a:latin typeface="+mn-ea"/>
              </a:rPr>
              <a:t>Еда </a:t>
            </a:r>
            <a:r>
              <a:rPr lang="ru-RU" sz="1400" dirty="0">
                <a:latin typeface="+mn-ea"/>
              </a:rPr>
              <a:t>будет </a:t>
            </a:r>
            <a:r>
              <a:rPr lang="ru-RU" sz="1400" dirty="0" smtClean="0">
                <a:latin typeface="+mn-ea"/>
              </a:rPr>
              <a:t>предоставлена </a:t>
            </a:r>
            <a:r>
              <a:rPr lang="ru-RU" sz="1400" dirty="0">
                <a:latin typeface="+mn-ea"/>
              </a:rPr>
              <a:t>в гримерные комнаты в период с 15-00 – 18 -00.</a:t>
            </a:r>
          </a:p>
          <a:p>
            <a:endParaRPr lang="ru-RU" sz="1400" dirty="0">
              <a:latin typeface="+mn-ea"/>
            </a:endParaRPr>
          </a:p>
          <a:p>
            <a:r>
              <a:rPr lang="ru-RU" sz="1400" dirty="0">
                <a:latin typeface="+mn-ea"/>
              </a:rPr>
              <a:t>За сценой предусмотрены биотуалеты для участников показательных </a:t>
            </a:r>
          </a:p>
          <a:p>
            <a:r>
              <a:rPr lang="ru-RU" sz="1400" dirty="0">
                <a:latin typeface="+mn-ea"/>
              </a:rPr>
              <a:t>выступлений. Для гостей фестиваля и зрителей туалеты будут расположены </a:t>
            </a:r>
            <a:endParaRPr lang="ru-RU" sz="1400" dirty="0" smtClean="0">
              <a:latin typeface="+mn-ea"/>
            </a:endParaRPr>
          </a:p>
          <a:p>
            <a:r>
              <a:rPr lang="ru-RU" sz="1400" dirty="0" smtClean="0">
                <a:latin typeface="+mn-ea"/>
              </a:rPr>
              <a:t>недалеко от </a:t>
            </a:r>
            <a:r>
              <a:rPr lang="ru-RU" sz="1400" dirty="0">
                <a:latin typeface="+mn-ea"/>
              </a:rPr>
              <a:t>площади фестиваля.</a:t>
            </a:r>
          </a:p>
          <a:p>
            <a:endParaRPr kumimoji="1" lang="ru-RU" sz="1400" dirty="0">
              <a:latin typeface="+mn-ea"/>
            </a:endParaRPr>
          </a:p>
          <a:p>
            <a:r>
              <a:rPr kumimoji="1" lang="ru-RU" sz="1400" dirty="0">
                <a:latin typeface="+mn-ea"/>
              </a:rPr>
              <a:t>По всем дополнительным запросам просьба обращаться к организаторам </a:t>
            </a:r>
          </a:p>
          <a:p>
            <a:r>
              <a:rPr kumimoji="1" lang="ru-RU" sz="1400" dirty="0">
                <a:latin typeface="+mn-ea"/>
              </a:rPr>
              <a:t>через ответственного за вашу группу.</a:t>
            </a:r>
          </a:p>
          <a:p>
            <a:endParaRPr lang="ru-RU" sz="1400" dirty="0">
              <a:latin typeface="+mn-ea"/>
            </a:endParaRPr>
          </a:p>
          <a:p>
            <a:r>
              <a:rPr kumimoji="1" lang="ru-RU" sz="1400" dirty="0">
                <a:latin typeface="+mn-ea"/>
              </a:rPr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7151184-9CAD-4D4F-AE82-60A486F3D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41" t="689" r="20222"/>
          <a:stretch/>
        </p:blipFill>
        <p:spPr>
          <a:xfrm>
            <a:off x="5521858" y="4682170"/>
            <a:ext cx="1336142" cy="250189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28279C2-91EA-C941-AB81-CDF7423AB492}"/>
              </a:ext>
            </a:extLst>
          </p:cNvPr>
          <p:cNvSpPr/>
          <p:nvPr/>
        </p:nvSpPr>
        <p:spPr>
          <a:xfrm>
            <a:off x="173562" y="762000"/>
            <a:ext cx="131238" cy="152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endParaRPr kumimoji="1"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61C8939-E7F8-C245-96ED-766B247372BC}"/>
              </a:ext>
            </a:extLst>
          </p:cNvPr>
          <p:cNvSpPr/>
          <p:nvPr/>
        </p:nvSpPr>
        <p:spPr>
          <a:xfrm>
            <a:off x="173562" y="939038"/>
            <a:ext cx="131238" cy="152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endParaRPr kumimoji="1"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8147A94-2C70-BF43-99F1-9B609AD341A5}"/>
              </a:ext>
            </a:extLst>
          </p:cNvPr>
          <p:cNvSpPr/>
          <p:nvPr/>
        </p:nvSpPr>
        <p:spPr>
          <a:xfrm>
            <a:off x="173562" y="1116076"/>
            <a:ext cx="131238" cy="152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endParaRPr kumimoji="1"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1CEF4C8-AB0C-1448-89CB-F03444CDFE29}"/>
              </a:ext>
            </a:extLst>
          </p:cNvPr>
          <p:cNvSpPr txBox="1"/>
          <p:nvPr/>
        </p:nvSpPr>
        <p:spPr bwMode="auto">
          <a:xfrm>
            <a:off x="304800" y="795677"/>
            <a:ext cx="778933" cy="28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t" anchorCtr="0">
            <a:noAutofit/>
          </a:bodyPr>
          <a:lstStyle/>
          <a:p>
            <a:r>
              <a:rPr kumimoji="1" lang="ru-RU" sz="1400" dirty="0">
                <a:latin typeface="+mn-ea"/>
              </a:rPr>
              <a:t>туалеты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C99E671-EABE-E548-853C-B99C555E2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55" y="3950977"/>
            <a:ext cx="2086337" cy="15710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955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1BDF48B-F7EF-0C40-AF97-F69438E578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A2B22-FBE6-4360-BB9D-4A43BE0059B8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0E6BC23-FBBF-E246-93B2-FBDBFD8D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62583"/>
            <a:ext cx="6121400" cy="360000"/>
          </a:xfrm>
        </p:spPr>
        <p:txBody>
          <a:bodyPr/>
          <a:lstStyle/>
          <a:p>
            <a:r>
              <a:rPr lang="ru-RU" altLang="ja-JP" b="1" dirty="0">
                <a:solidFill>
                  <a:srgbClr val="000000"/>
                </a:solidFill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Расписание выступлений - СЦЕНА</a:t>
            </a:r>
            <a:endParaRPr lang="ru-RU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4FB8271-FD69-5349-A8EE-6E2E730CBB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" y="666605"/>
            <a:ext cx="6392333" cy="901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j-lt"/>
              </a:rPr>
              <a:t>Зона Мастер классов и выставки</a:t>
            </a:r>
            <a:endParaRPr lang="ru-RU" b="1" dirty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A2B22-FBE6-4360-BB9D-4A43BE0059B8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68300" y="666604"/>
            <a:ext cx="4832124" cy="6438733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Напоминание!!!  Просьба уведомить организаторов о предоставлении материалов заранее</a:t>
            </a:r>
          </a:p>
          <a:p>
            <a:endParaRPr lang="ru-RU" sz="1800" dirty="0"/>
          </a:p>
          <a:p>
            <a:r>
              <a:rPr lang="ru-RU" sz="1800" dirty="0" smtClean="0"/>
              <a:t>В зоне мастер классов для дополнения вашего выступления полезной и интересной для публики информации предусмотрено: </a:t>
            </a:r>
          </a:p>
          <a:p>
            <a:pPr marL="342900" indent="-342900">
              <a:buFontTx/>
              <a:buChar char="-"/>
            </a:pPr>
            <a:r>
              <a:rPr lang="ru-RU" sz="1800" dirty="0" smtClean="0"/>
              <a:t>монитор для трансляции видео и фото материалов (желательно предоставить заранее) </a:t>
            </a:r>
          </a:p>
          <a:p>
            <a:pPr marL="342900" indent="-342900">
              <a:buFontTx/>
              <a:buChar char="-"/>
            </a:pPr>
            <a:endParaRPr lang="ru-RU" sz="1800" dirty="0"/>
          </a:p>
          <a:p>
            <a:pPr marL="342900" indent="-342900">
              <a:buFontTx/>
              <a:buChar char="-"/>
            </a:pPr>
            <a:r>
              <a:rPr lang="ru-RU" sz="1800" dirty="0" smtClean="0"/>
              <a:t>Столы для выкладки экспонатов, инвентаря для вашего вида спорта для ознакомления всех посетителей</a:t>
            </a:r>
          </a:p>
          <a:p>
            <a:pPr marL="342900" indent="-342900">
              <a:buFontTx/>
              <a:buChar char="-"/>
            </a:pPr>
            <a:endParaRPr lang="ru-RU" sz="1800" dirty="0"/>
          </a:p>
          <a:p>
            <a:pPr marL="342900" indent="-342900">
              <a:buFontTx/>
              <a:buChar char="-"/>
            </a:pPr>
            <a:r>
              <a:rPr lang="ru-RU" sz="1800" dirty="0" smtClean="0"/>
              <a:t>Зона выставки для размещение плакатов или информационных афиш.</a:t>
            </a:r>
            <a:endParaRPr lang="ru-RU" sz="1800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 b="13763"/>
          <a:stretch/>
        </p:blipFill>
        <p:spPr bwMode="auto">
          <a:xfrm>
            <a:off x="5349079" y="4318320"/>
            <a:ext cx="1508921" cy="103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97">
            <a:extLst>
              <a:ext uri="{FF2B5EF4-FFF2-40B4-BE49-F238E27FC236}">
                <a16:creationId xmlns:a16="http://schemas.microsoft.com/office/drawing/2014/main" xmlns="" id="{746F521B-839D-1C46-84C3-9DC1FB89A6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943" y="7249336"/>
            <a:ext cx="2895644" cy="1917896"/>
          </a:xfrm>
          <a:prstGeom prst="rect">
            <a:avLst/>
          </a:prstGeom>
        </p:spPr>
      </p:pic>
      <p:pic>
        <p:nvPicPr>
          <p:cNvPr id="7" name="Picture 2" descr="Image result for outdoor exhibition plas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72" y="2135995"/>
            <a:ext cx="853460" cy="143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2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007DD7-A77E-DA46-B783-F2AED8A0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62605"/>
            <a:ext cx="6121400" cy="360000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ЗОНА МАСТЕР </a:t>
            </a:r>
            <a:r>
              <a:rPr lang="ru-RU" b="1" dirty="0" smtClean="0">
                <a:latin typeface="+mn-lt"/>
              </a:rPr>
              <a:t>КЛАССОВ - ПРЕДВАРИТЕЛЬНО!!  </a:t>
            </a:r>
            <a:endParaRPr lang="ru-RU" b="1" dirty="0"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AD44910-595E-1F4E-8361-6F23D8DFF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A2B22-FBE6-4360-BB9D-4A43BE0059B8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5426B0A-6887-7C4B-B517-5D0E0F461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1"/>
          <a:stretch/>
        </p:blipFill>
        <p:spPr>
          <a:xfrm>
            <a:off x="-24776" y="739304"/>
            <a:ext cx="3316589" cy="44619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D797AC9-65E3-FD45-82E3-8EE92D973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b="400"/>
          <a:stretch/>
        </p:blipFill>
        <p:spPr>
          <a:xfrm>
            <a:off x="3579154" y="739304"/>
            <a:ext cx="3278845" cy="44619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290A735-675E-DE4C-9180-878F193F8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31068"/>
            <a:ext cx="3291814" cy="45749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2F9F2E7-4EA6-124B-8077-21FC3DFBD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54" y="5201238"/>
            <a:ext cx="3278845" cy="47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18638"/>
      </p:ext>
    </p:extLst>
  </p:cSld>
  <p:clrMapOvr>
    <a:masterClrMapping/>
  </p:clrMapOvr>
</p:sld>
</file>

<file path=ppt/theme/theme1.xml><?xml version="1.0" encoding="utf-8"?>
<a:theme xmlns:a="http://schemas.openxmlformats.org/drawingml/2006/main" name="博報堂企画書テンプレート2016A4縦">
  <a:themeElements>
    <a:clrScheme name="Hテンプレート 2016">
      <a:dk1>
        <a:srgbClr val="1C1C1C"/>
      </a:dk1>
      <a:lt1>
        <a:srgbClr val="FFFFFF"/>
      </a:lt1>
      <a:dk2>
        <a:srgbClr val="971436"/>
      </a:dk2>
      <a:lt2>
        <a:srgbClr val="C0C0C0"/>
      </a:lt2>
      <a:accent1>
        <a:srgbClr val="EF87A2"/>
      </a:accent1>
      <a:accent2>
        <a:srgbClr val="53565A"/>
      </a:accent2>
      <a:accent3>
        <a:srgbClr val="1C1665"/>
      </a:accent3>
      <a:accent4>
        <a:srgbClr val="877FE3"/>
      </a:accent4>
      <a:accent5>
        <a:srgbClr val="A5DA46"/>
      </a:accent5>
      <a:accent6>
        <a:srgbClr val="DEEDA5"/>
      </a:accent6>
      <a:hlink>
        <a:srgbClr val="1C1665"/>
      </a:hlink>
      <a:folHlink>
        <a:srgbClr val="877FE3"/>
      </a:folHlink>
    </a:clrScheme>
    <a:fontScheme name="Hテンプレート2016">
      <a:majorFont>
        <a:latin typeface="Century Gothic"/>
        <a:ea typeface="HGPｺﾞｼｯｸM"/>
        <a:cs typeface=""/>
      </a:majorFont>
      <a:minorFont>
        <a:latin typeface="Century Gothic"/>
        <a:ea typeface="HGP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wrap="square" rtlCol="0" anchor="ctr" anchorCtr="0">
        <a:noAutofit/>
      </a:bodyPr>
      <a:lstStyle>
        <a:defPPr algn="ctr">
          <a:defRPr kumimoji="1" dirty="0" smtClean="0"/>
        </a:defPPr>
      </a:lstStyle>
    </a:spDef>
    <a:txDef>
      <a:spPr bwMode="auto">
        <a:noFill/>
        <a:ln w="9525">
          <a:noFill/>
          <a:miter lim="800000"/>
          <a:headEnd/>
          <a:tailEnd/>
        </a:ln>
      </a:spPr>
      <a:bodyPr wrap="none" rtlCol="0" anchor="t" anchorCtr="0">
        <a:noAutofit/>
      </a:bodyPr>
      <a:lstStyle>
        <a:defPPr>
          <a:defRPr kumimoji="1" sz="1400" dirty="0" smtClean="0">
            <a:latin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博報堂企画書テンプレート2016A4縦</Template>
  <TotalTime>75244</TotalTime>
  <Words>278</Words>
  <Application>Microsoft Office PowerPoint</Application>
  <PresentationFormat>Лист A4 (210x297 мм)</PresentationFormat>
  <Paragraphs>66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HGPｺﾞｼｯｸM</vt:lpstr>
      <vt:lpstr>HGP創英角ｺﾞｼｯｸUB</vt:lpstr>
      <vt:lpstr>HGSｺﾞｼｯｸM</vt:lpstr>
      <vt:lpstr>メイリオ</vt:lpstr>
      <vt:lpstr>ＭＳ Ｐゴシック</vt:lpstr>
      <vt:lpstr>Arial</vt:lpstr>
      <vt:lpstr>Calibri</vt:lpstr>
      <vt:lpstr>Century Gothic</vt:lpstr>
      <vt:lpstr>Wingdings</vt:lpstr>
      <vt:lpstr>博報堂企画書テンプレート2016A4縦</vt:lpstr>
      <vt:lpstr>Презентация PowerPoint</vt:lpstr>
      <vt:lpstr>Путь к площадке от метро: Вариант 1: от метро Фрунзенская Вариант 2: Метро Октябрьская</vt:lpstr>
      <vt:lpstr>Площадка фестиваля и гримерные для участников</vt:lpstr>
      <vt:lpstr>Расписание выступлений - СЦЕНА</vt:lpstr>
      <vt:lpstr>Зона Мастер классов и выставки</vt:lpstr>
      <vt:lpstr>ЗОНА МАСТЕР КЛАССОВ - ПРЕДВАРИТЕЛЬНО!!  </vt:lpstr>
    </vt:vector>
  </TitlesOfParts>
  <Company>(株)博報堂ＤＹホールディングス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企画書テンプレート 2016　28pt</dc:title>
  <dc:creator>(株)博報堂ＤＹホールディングス</dc:creator>
  <cp:lastModifiedBy>Anna Lavrenteva</cp:lastModifiedBy>
  <cp:revision>589</cp:revision>
  <cp:lastPrinted>2019-06-10T07:07:59Z</cp:lastPrinted>
  <dcterms:created xsi:type="dcterms:W3CDTF">2016-10-12T09:15:13Z</dcterms:created>
  <dcterms:modified xsi:type="dcterms:W3CDTF">2019-07-07T20:52:40Z</dcterms:modified>
</cp:coreProperties>
</file>